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C724"/>
    <a:srgbClr val="FBE812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A817F-3755-87AF-6644-C207BCA59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71F9DE-507F-E5B0-6505-E07AD294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565D37-8577-1243-84B9-CE858A5E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935A-2133-4FAE-94B1-E27631EE6BE3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6554D-8D22-73EC-4F42-284521332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95552-6AEB-A207-D476-79B71E1F2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82939-B2E8-4C11-BA2B-922516BB9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288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22C097-B301-53B1-2619-ECCADF7B9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FEBB1-D333-967C-BCD7-BEA34E381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B6843-66D3-2A21-3589-AE8394C351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D935A-2133-4FAE-94B1-E27631EE6BE3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EF53F-D124-9880-0F37-1DA442F81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A0F37-4EC3-7A91-9978-CFB4B1B76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82939-B2E8-4C11-BA2B-922516BB9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732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10ED13-6989-64B0-D7CB-87EEDB714C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" t="11357" r="69" b="22267"/>
          <a:stretch/>
        </p:blipFill>
        <p:spPr>
          <a:xfrm>
            <a:off x="0" y="1702990"/>
            <a:ext cx="12192000" cy="4552043"/>
          </a:xfrm>
          <a:prstGeom prst="rect">
            <a:avLst/>
          </a:prstGeom>
        </p:spPr>
      </p:pic>
      <p:pic>
        <p:nvPicPr>
          <p:cNvPr id="10" name="Picture 9" descr="A logo with a horse and text&#10;&#10;Description automatically generated">
            <a:extLst>
              <a:ext uri="{FF2B5EF4-FFF2-40B4-BE49-F238E27FC236}">
                <a16:creationId xmlns:a16="http://schemas.microsoft.com/office/drawing/2014/main" id="{A1062D3B-F6AE-60CC-3D1C-ABD6F76639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053" y="0"/>
            <a:ext cx="4337503" cy="1702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E062896-7308-4D6F-4D5F-E0E656E9E017}"/>
              </a:ext>
            </a:extLst>
          </p:cNvPr>
          <p:cNvSpPr/>
          <p:nvPr/>
        </p:nvSpPr>
        <p:spPr>
          <a:xfrm>
            <a:off x="-8388" y="5155010"/>
            <a:ext cx="12200388" cy="1702990"/>
          </a:xfrm>
          <a:prstGeom prst="rect">
            <a:avLst/>
          </a:prstGeom>
          <a:gradFill>
            <a:gsLst>
              <a:gs pos="0">
                <a:srgbClr val="2A4B80"/>
              </a:gs>
              <a:gs pos="100000">
                <a:srgbClr val="6198C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24A117-B2FB-F525-78B0-F9DADFF28684}"/>
              </a:ext>
            </a:extLst>
          </p:cNvPr>
          <p:cNvSpPr/>
          <p:nvPr/>
        </p:nvSpPr>
        <p:spPr>
          <a:xfrm>
            <a:off x="0" y="4730621"/>
            <a:ext cx="6096000" cy="424388"/>
          </a:xfrm>
          <a:prstGeom prst="rect">
            <a:avLst/>
          </a:prstGeom>
          <a:gradFill>
            <a:gsLst>
              <a:gs pos="0">
                <a:srgbClr val="C94E24"/>
              </a:gs>
              <a:gs pos="100000">
                <a:srgbClr val="E3A7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E37915-D019-065C-6208-022F3CDCE235}"/>
              </a:ext>
            </a:extLst>
          </p:cNvPr>
          <p:cNvSpPr txBox="1"/>
          <p:nvPr/>
        </p:nvSpPr>
        <p:spPr>
          <a:xfrm>
            <a:off x="565115" y="5653780"/>
            <a:ext cx="8255223" cy="705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58952">
              <a:spcAft>
                <a:spcPts val="600"/>
              </a:spcAft>
            </a:pPr>
            <a:r>
              <a:rPr lang="en-GB" sz="3984" kern="1200" dirty="0">
                <a:solidFill>
                  <a:schemeClr val="bg1"/>
                </a:solidFill>
                <a:latin typeface="Proxima Nova Bl" panose="02000506030000020004" pitchFamily="50" charset="0"/>
                <a:ea typeface="+mn-ea"/>
                <a:cs typeface="+mn-cs"/>
              </a:rPr>
              <a:t>AWF-funded research updates</a:t>
            </a:r>
            <a:endParaRPr lang="en-GB" sz="4800" dirty="0">
              <a:solidFill>
                <a:schemeClr val="bg1"/>
              </a:solidFill>
              <a:latin typeface="Proxima Nova Bl" panose="02000506030000020004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77E7A-6BFB-C004-6CBA-0299D94F2E93}"/>
              </a:ext>
            </a:extLst>
          </p:cNvPr>
          <p:cNvSpPr txBox="1"/>
          <p:nvPr/>
        </p:nvSpPr>
        <p:spPr>
          <a:xfrm>
            <a:off x="565115" y="4747699"/>
            <a:ext cx="3068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58952">
              <a:spcAft>
                <a:spcPts val="600"/>
              </a:spcAft>
            </a:pPr>
            <a:r>
              <a:rPr lang="en-GB" sz="2000" kern="1200" dirty="0">
                <a:solidFill>
                  <a:schemeClr val="bg1"/>
                </a:solidFill>
                <a:latin typeface="Proxima Nova"/>
                <a:ea typeface="+mn-ea"/>
                <a:cs typeface="+mn-cs"/>
              </a:rPr>
              <a:t>#AWFDebate</a:t>
            </a:r>
            <a:endParaRPr lang="en-GB" sz="2400" dirty="0">
              <a:solidFill>
                <a:schemeClr val="bg1"/>
              </a:solidFill>
              <a:latin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541289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Proxima Nova</vt:lpstr>
      <vt:lpstr>Proxima Nova Bl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Marine Dominguez</dc:creator>
  <cp:lastModifiedBy>Marine Dominguez</cp:lastModifiedBy>
  <cp:revision>5</cp:revision>
  <dcterms:created xsi:type="dcterms:W3CDTF">2023-06-01T16:46:14Z</dcterms:created>
  <dcterms:modified xsi:type="dcterms:W3CDTF">2024-05-08T14:17:50Z</dcterms:modified>
</cp:coreProperties>
</file>